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3y8uWWluM" TargetMode="External"/><Relationship Id="rId4" Type="http://schemas.openxmlformats.org/officeDocument/2006/relationships/hyperlink" Target="https://www.youtube.com/watch?v=LU3y8uWWlu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45" y="1517738"/>
            <a:ext cx="7535309" cy="382252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06095" y="2498502"/>
            <a:ext cx="4047425" cy="1609379"/>
          </a:xfrm>
        </p:spPr>
        <p:txBody>
          <a:bodyPr/>
          <a:lstStyle/>
          <a:p>
            <a:r>
              <a:rPr lang="pl-PL" sz="2400" b="1" dirty="0" smtClean="0">
                <a:latin typeface="Bahnschrift Light" panose="020B0502040204020203" pitchFamily="34" charset="0"/>
              </a:rPr>
              <a:t>Trzy kroki do sukcesu</a:t>
            </a:r>
            <a:endParaRPr lang="pl-PL" sz="24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Krok</a:t>
            </a:r>
            <a:r>
              <a:rPr lang="en-GB" dirty="0" smtClean="0"/>
              <a:t> 3 – </a:t>
            </a:r>
            <a:r>
              <a:rPr lang="en-GB" dirty="0" err="1" smtClean="0"/>
              <a:t>Dzia</a:t>
            </a:r>
            <a:r>
              <a:rPr lang="pl-PL" dirty="0" err="1" smtClean="0"/>
              <a:t>łaj</a:t>
            </a:r>
            <a:r>
              <a:rPr lang="pl-PL" dirty="0" smtClean="0"/>
              <a:t> !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5025" y="2511380"/>
            <a:ext cx="4417453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Nie</a:t>
            </a:r>
            <a:r>
              <a:rPr lang="en-GB" dirty="0" smtClean="0"/>
              <a:t> </a:t>
            </a:r>
            <a:r>
              <a:rPr lang="en-GB" dirty="0" err="1" smtClean="0"/>
              <a:t>unikniesz</a:t>
            </a:r>
            <a:r>
              <a:rPr lang="en-GB" dirty="0" smtClean="0"/>
              <a:t> </a:t>
            </a:r>
            <a:r>
              <a:rPr lang="en-GB" dirty="0" err="1" smtClean="0"/>
              <a:t>przeszkód</a:t>
            </a:r>
            <a:r>
              <a:rPr lang="pl-PL" smtClean="0"/>
              <a:t>, </a:t>
            </a:r>
            <a:r>
              <a:rPr lang="pl-PL" dirty="0" smtClean="0"/>
              <a:t>ale to one nauczą Cię najwięcej i ukształtują Twój charakter.</a:t>
            </a:r>
            <a:r>
              <a:rPr lang="en-GB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408349"/>
            <a:ext cx="9762186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Pamiętaj 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Wszystko zależy od Ciebie.</a:t>
            </a:r>
          </a:p>
          <a:p>
            <a:r>
              <a:rPr lang="pl-PL" dirty="0" smtClean="0"/>
              <a:t>Największym błędem jaki możesz popełnić, jest strach przed popełnianiem błędu.</a:t>
            </a:r>
          </a:p>
          <a:p>
            <a:r>
              <a:rPr lang="pl-PL" dirty="0" smtClean="0"/>
              <a:t>Podejmując chociaż niewielkie działanie już jesteś wygrany. </a:t>
            </a:r>
          </a:p>
          <a:p>
            <a:r>
              <a:rPr lang="pl-PL" dirty="0" smtClean="0"/>
              <a:t>To co osiągniesz za jakiś czas, będzie skutkiem tego co zrobisz lub tego czego nie zrobisz właśnie teraz.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51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Dziś zrób dla siebie coś, za co podziękujesz sobie w przyszłości ! </a:t>
            </a:r>
            <a:endParaRPr lang="pl-PL" dirty="0"/>
          </a:p>
        </p:txBody>
      </p:sp>
      <p:pic>
        <p:nvPicPr>
          <p:cNvPr id="4" name="LU3y8uWWlu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90931" y="2536699"/>
            <a:ext cx="5662411" cy="3619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3397152" y="6406801"/>
            <a:ext cx="539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https://www.youtube.com/watch?v=LU3y8uWWluM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97565" y="6438442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Gdyby filmik się nie otwierał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93</Words>
  <Application>Microsoft Office PowerPoint</Application>
  <PresentationFormat>Panoramiczny</PresentationFormat>
  <Paragraphs>11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Bahnschrift Light</vt:lpstr>
      <vt:lpstr>Garamond</vt:lpstr>
      <vt:lpstr>Organiczny</vt:lpstr>
      <vt:lpstr>Trzy kroki do sukcesu</vt:lpstr>
      <vt:lpstr>Krok 3 – Działaj ! </vt:lpstr>
      <vt:lpstr>Nie unikniesz przeszkód, ale to one nauczą Cię najwięcej i ukształtują Twój charakter. </vt:lpstr>
      <vt:lpstr>Pamiętaj !</vt:lpstr>
      <vt:lpstr>Dziś zrób dla siebie coś, za co podziękujesz sobie w przyszłości 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Paulinkowo</dc:creator>
  <cp:lastModifiedBy>Paulinkowo</cp:lastModifiedBy>
  <cp:revision>11</cp:revision>
  <dcterms:created xsi:type="dcterms:W3CDTF">2020-04-16T11:21:04Z</dcterms:created>
  <dcterms:modified xsi:type="dcterms:W3CDTF">2020-04-16T21:21:45Z</dcterms:modified>
</cp:coreProperties>
</file>